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312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843625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02354d4d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02354d4d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02354d4d2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402354d4d2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02354d4d2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402354d4d2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402354d4d2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402354d4d2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402354d4d2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402354d4d2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402354d4d2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402354d4d2_0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Spanish 3 &amp; 4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Collaborative</a:t>
            </a:r>
            <a:endParaRPr/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“What are you doing in…?”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756075" y="870825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What’s our purpose?  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Make connections today </a:t>
            </a:r>
            <a:endParaRPr sz="24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Continue to collaborate throughout the year  (google, email, etc..)</a:t>
            </a:r>
            <a:endParaRPr sz="24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Find out what we’re interested in learning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Survey Monkey!</a:t>
            </a:r>
            <a:endParaRPr/>
          </a:p>
        </p:txBody>
      </p:sp>
      <p:sp>
        <p:nvSpPr>
          <p:cNvPr id="141" name="Google Shape;141;p1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https://www.surveymonkey.com/r/7DLYL6N</a:t>
            </a: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81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vote!    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6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How would you prefer to collaborate?    </a:t>
            </a:r>
            <a:endParaRPr sz="2400"/>
          </a:p>
          <a:p>
            <a:pPr marL="0" lvl="0" indent="45720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A- small groups, mixed  		C- by levels, small group</a:t>
            </a:r>
            <a:endParaRPr sz="2400"/>
          </a:p>
          <a:p>
            <a:pPr marL="0" lvl="0" indent="45720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B- large groups, mixed		D- by levels, large group</a:t>
            </a:r>
            <a:endParaRPr sz="24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>
            <a:spLocks noGrp="1"/>
          </p:cNvSpPr>
          <p:nvPr>
            <p:ph type="title"/>
          </p:nvPr>
        </p:nvSpPr>
        <p:spPr>
          <a:xfrm>
            <a:off x="819150" y="568125"/>
            <a:ext cx="7505700" cy="50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you want to focus on? </a:t>
            </a:r>
            <a:endParaRPr/>
          </a:p>
        </p:txBody>
      </p:sp>
      <p:sp>
        <p:nvSpPr>
          <p:cNvPr id="153" name="Google Shape;153;p17"/>
          <p:cNvSpPr txBox="1">
            <a:spLocks noGrp="1"/>
          </p:cNvSpPr>
          <p:nvPr>
            <p:ph type="body" idx="1"/>
          </p:nvPr>
        </p:nvSpPr>
        <p:spPr>
          <a:xfrm>
            <a:off x="819150" y="1248625"/>
            <a:ext cx="7505700" cy="319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 - Overall syllabus- I want to know what others are doing</a:t>
            </a:r>
            <a:endParaRPr sz="24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B - Projects- I want more variety</a:t>
            </a:r>
            <a:endParaRPr sz="24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C- Focused on the 4 types of communication</a:t>
            </a:r>
            <a:endParaRPr sz="24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D - Just want some cool ideas that have worked well!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Form our groups</a:t>
            </a:r>
            <a:endParaRPr/>
          </a:p>
        </p:txBody>
      </p:sp>
      <p:sp>
        <p:nvSpPr>
          <p:cNvPr id="159" name="Google Shape;159;p18"/>
          <p:cNvSpPr txBox="1">
            <a:spLocks noGrp="1"/>
          </p:cNvSpPr>
          <p:nvPr>
            <p:ph type="body" idx="1"/>
          </p:nvPr>
        </p:nvSpPr>
        <p:spPr>
          <a:xfrm>
            <a:off x="819150" y="1475650"/>
            <a:ext cx="7505700" cy="296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Once we’re in our groups write down the </a:t>
            </a:r>
            <a:r>
              <a:rPr lang="en" sz="2400" b="1"/>
              <a:t>title</a:t>
            </a:r>
            <a:r>
              <a:rPr lang="en" sz="2400"/>
              <a:t> of our focus</a:t>
            </a:r>
            <a:endParaRPr sz="24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Decide who is going to </a:t>
            </a:r>
            <a:r>
              <a:rPr lang="en" sz="2400" b="1"/>
              <a:t>lead</a:t>
            </a:r>
            <a:r>
              <a:rPr lang="en" sz="2400"/>
              <a:t> your group</a:t>
            </a:r>
            <a:endParaRPr sz="24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/>
              <a:t>Leader chooses </a:t>
            </a:r>
            <a:r>
              <a:rPr lang="en" sz="2400"/>
              <a:t>how you’ll get the following information to everyone: name, school &amp; email address</a:t>
            </a:r>
            <a:endParaRPr sz="24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Introduce ourselves:  </a:t>
            </a:r>
            <a:r>
              <a:rPr lang="en" sz="2400" b="1"/>
              <a:t>Name</a:t>
            </a:r>
            <a:r>
              <a:rPr lang="en" sz="2400"/>
              <a:t>, </a:t>
            </a:r>
            <a:r>
              <a:rPr lang="en" sz="2400" b="1"/>
              <a:t>school</a:t>
            </a:r>
            <a:r>
              <a:rPr lang="en" sz="2400"/>
              <a:t> &amp; </a:t>
            </a:r>
            <a:r>
              <a:rPr lang="en" sz="2400" b="1"/>
              <a:t>Fun Fact about you</a:t>
            </a:r>
            <a:endParaRPr sz="2400" b="1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Share ideas!    </a:t>
            </a:r>
            <a:endParaRPr/>
          </a:p>
        </p:txBody>
      </p:sp>
      <p:sp>
        <p:nvSpPr>
          <p:cNvPr id="165" name="Google Shape;165;p19"/>
          <p:cNvSpPr txBox="1">
            <a:spLocks noGrp="1"/>
          </p:cNvSpPr>
          <p:nvPr>
            <p:ph type="body" idx="1"/>
          </p:nvPr>
        </p:nvSpPr>
        <p:spPr>
          <a:xfrm>
            <a:off x="819150" y="1601775"/>
            <a:ext cx="7505700" cy="283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Take turns sharing		Share websites</a:t>
            </a:r>
            <a:endParaRPr sz="30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Open discussion			Have fun!</a:t>
            </a:r>
            <a:endParaRPr sz="30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Take notes</a:t>
            </a:r>
            <a:endParaRPr sz="30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/>
              <a:t>      Leaders: </a:t>
            </a:r>
            <a:r>
              <a:rPr lang="en" sz="3000" b="1"/>
              <a:t>Create a group email &amp; say “HI”</a:t>
            </a:r>
            <a:endParaRPr sz="30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Macintosh PowerPoint</Application>
  <PresentationFormat>On-screen Show (16:9)</PresentationFormat>
  <Paragraphs>29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Nunito</vt:lpstr>
      <vt:lpstr>Shift</vt:lpstr>
      <vt:lpstr>Spanish 3 &amp; 4  Collaborative</vt:lpstr>
      <vt:lpstr>What’s our purpose?    </vt:lpstr>
      <vt:lpstr>Survey Monkey!</vt:lpstr>
      <vt:lpstr>Let’s vote!      </vt:lpstr>
      <vt:lpstr>What do you want to focus on? </vt:lpstr>
      <vt:lpstr>Form our groups</vt:lpstr>
      <vt:lpstr>Share ideas!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3 &amp; 4  Collaborative</dc:title>
  <cp:lastModifiedBy>Marne Patana</cp:lastModifiedBy>
  <cp:revision>1</cp:revision>
  <dcterms:modified xsi:type="dcterms:W3CDTF">2018-08-09T16:44:32Z</dcterms:modified>
</cp:coreProperties>
</file>